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67" r:id="rId3"/>
    <p:sldId id="269" r:id="rId4"/>
    <p:sldId id="266" r:id="rId5"/>
    <p:sldId id="265" r:id="rId6"/>
    <p:sldId id="258" r:id="rId7"/>
    <p:sldId id="270" r:id="rId8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Stile medio 1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19" autoAdjust="0"/>
    <p:restoredTop sz="94684" autoAdjust="0"/>
  </p:normalViewPr>
  <p:slideViewPr>
    <p:cSldViewPr>
      <p:cViewPr varScale="1">
        <p:scale>
          <a:sx n="69" d="100"/>
          <a:sy n="69" d="100"/>
        </p:scale>
        <p:origin x="-1416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tangolo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ttangolo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olo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9" name="Sottotitolo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it-IT" smtClean="0"/>
              <a:t>Fare clic per modificare lo stile del sottotitolo dello schema</a:t>
            </a:r>
            <a:endParaRPr kumimoji="0" lang="en-US"/>
          </a:p>
        </p:txBody>
      </p:sp>
      <p:sp>
        <p:nvSpPr>
          <p:cNvPr id="28" name="Segnaposto data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17" name="Segnaposto piè di pagina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29" name="Segnaposto numero diapositiva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it-IT"/>
          </a:p>
        </p:txBody>
      </p:sp>
      <p:sp>
        <p:nvSpPr>
          <p:cNvPr id="7" name="Rettangolo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ttangolo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ttangolo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8" name="Segnaposto contenuto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</p:txBody>
      </p:sp>
      <p:sp>
        <p:nvSpPr>
          <p:cNvPr id="7" name="Rettangolo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ttangolo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ttangolo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12" name="Segnaposto data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13" name="Segnaposto numero diapositiva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4" name="Segnaposto piè di pagina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it-IT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8" name="Segnaposto data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10" name="Segnaposto numero diapositiva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2" name="Segnaposto piè di pagina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it-I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11" name="Segnaposto contenuto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13" name="Segnaposto contenuto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  <p:sp>
        <p:nvSpPr>
          <p:cNvPr id="10" name="Segnaposto data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12" name="Segnaposto numero diapositiva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4" name="Segnaposto piè di pagina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it-IT"/>
          </a:p>
        </p:txBody>
      </p:sp>
      <p:sp>
        <p:nvSpPr>
          <p:cNvPr id="16" name="Segnaposto testo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</p:txBody>
      </p:sp>
      <p:sp>
        <p:nvSpPr>
          <p:cNvPr id="15" name="Segnaposto testo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</p:txBody>
      </p:sp>
      <p:sp>
        <p:nvSpPr>
          <p:cNvPr id="9" name="Segnaposto contenuto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it-IT" smtClean="0"/>
              <a:t>Fare clic per modificare stili del testo dello schema</a:t>
            </a:r>
          </a:p>
          <a:p>
            <a:pPr lvl="1" eaLnBrk="1" latinLnBrk="0" hangingPunct="1"/>
            <a:r>
              <a:rPr lang="it-IT" smtClean="0"/>
              <a:t>Secondo livello</a:t>
            </a:r>
          </a:p>
          <a:p>
            <a:pPr lvl="2" eaLnBrk="1" latinLnBrk="0" hangingPunct="1"/>
            <a:r>
              <a:rPr lang="it-IT" smtClean="0"/>
              <a:t>Terzo livello</a:t>
            </a:r>
          </a:p>
          <a:p>
            <a:pPr lvl="3" eaLnBrk="1" latinLnBrk="0" hangingPunct="1"/>
            <a:r>
              <a:rPr lang="it-IT" smtClean="0"/>
              <a:t>Quarto livello</a:t>
            </a:r>
          </a:p>
          <a:p>
            <a:pPr lvl="4" eaLnBrk="1" latinLnBrk="0" hangingPunct="1"/>
            <a:r>
              <a:rPr lang="it-IT" smtClean="0"/>
              <a:t>Quinto livello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</p:txBody>
      </p:sp>
      <p:sp>
        <p:nvSpPr>
          <p:cNvPr id="8" name="Rettangolo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ttangolo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ttangolo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11" name="Rettangolo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egnaposto data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13" name="Segnaposto numero diapositiva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14" name="Segnaposto piè di pagina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it-IT" smtClean="0"/>
              <a:t>Fare clic sull'icona per inserire un'immagine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egnaposto titolo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it-IT" smtClean="0"/>
              <a:t>Fare clic per modificare lo stile del titolo</a:t>
            </a:r>
            <a:endParaRPr kumimoji="0" lang="en-US"/>
          </a:p>
        </p:txBody>
      </p:sp>
      <p:sp>
        <p:nvSpPr>
          <p:cNvPr id="13" name="Segnaposto testo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it-IT" smtClean="0"/>
              <a:t>Fare clic per modificare stili del testo dello schema</a:t>
            </a:r>
          </a:p>
          <a:p>
            <a:pPr lvl="1" eaLnBrk="1" latinLnBrk="0" hangingPunct="1"/>
            <a:r>
              <a:rPr kumimoji="0" lang="it-IT" smtClean="0"/>
              <a:t>Secondo livello</a:t>
            </a:r>
          </a:p>
          <a:p>
            <a:pPr lvl="2" eaLnBrk="1" latinLnBrk="0" hangingPunct="1"/>
            <a:r>
              <a:rPr kumimoji="0" lang="it-IT" smtClean="0"/>
              <a:t>Terzo livello</a:t>
            </a:r>
          </a:p>
          <a:p>
            <a:pPr lvl="3" eaLnBrk="1" latinLnBrk="0" hangingPunct="1"/>
            <a:r>
              <a:rPr kumimoji="0" lang="it-IT" smtClean="0"/>
              <a:t>Quarto livello</a:t>
            </a:r>
          </a:p>
          <a:p>
            <a:pPr lvl="4" eaLnBrk="1" latinLnBrk="0" hangingPunct="1"/>
            <a:r>
              <a:rPr kumimoji="0" lang="it-IT" smtClean="0"/>
              <a:t>Quinto livello</a:t>
            </a:r>
            <a:endParaRPr kumimoji="0" lang="en-US"/>
          </a:p>
        </p:txBody>
      </p:sp>
      <p:sp>
        <p:nvSpPr>
          <p:cNvPr id="14" name="Segnaposto data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2F80780D-EF7E-491D-84F7-7AB8F244EA40}" type="datetimeFigureOut">
              <a:rPr lang="it-IT" smtClean="0"/>
              <a:pPr/>
              <a:t>15/12/2011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it-IT"/>
          </a:p>
        </p:txBody>
      </p:sp>
      <p:sp>
        <p:nvSpPr>
          <p:cNvPr id="7" name="Rettangolo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ttangolo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ttangolo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egnaposto numero diapositiva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DDC24720-F988-40FF-AF9D-105FC1E38450}" type="slidenum">
              <a:rPr lang="it-IT" smtClean="0"/>
              <a:pPr/>
              <a:t>‹N›</a:t>
            </a:fld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" Target="slide6.xml"/><Relationship Id="rId7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9.jpeg"/><Relationship Id="rId4" Type="http://schemas.openxmlformats.org/officeDocument/2006/relationships/image" Target="../media/image4.png"/><Relationship Id="rId9" Type="http://schemas.openxmlformats.org/officeDocument/2006/relationships/slide" Target="slide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7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MODELLO CONCETTUALE (1)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algn="just">
              <a:buNone/>
            </a:pPr>
            <a:endParaRPr lang="it-IT" sz="2800" dirty="0">
              <a:latin typeface="Times New Roman" pitchFamily="18" charset="0"/>
              <a:cs typeface="Times New Roman" pitchFamily="18" charset="0"/>
            </a:endParaRPr>
          </a:p>
          <a:p>
            <a:pPr algn="just">
              <a:buNone/>
            </a:pPr>
            <a:r>
              <a:rPr lang="it-IT" sz="2800" dirty="0" smtClean="0">
                <a:latin typeface="Times New Roman" pitchFamily="18" charset="0"/>
                <a:cs typeface="Times New Roman" pitchFamily="18" charset="0"/>
              </a:rPr>
              <a:t>1) Cosa dovrebbe fare il prodotto?</a:t>
            </a:r>
          </a:p>
          <a:p>
            <a:pPr algn="just">
              <a:buNone/>
            </a:pPr>
            <a:r>
              <a:rPr lang="it-IT" sz="2000" dirty="0" smtClean="0"/>
              <a:t>Aiutare gli utenti nella ricerca di informazioni riguardanti il make-up , offrendo</a:t>
            </a:r>
          </a:p>
          <a:p>
            <a:pPr algn="just">
              <a:buNone/>
            </a:pPr>
            <a:r>
              <a:rPr lang="it-IT" sz="2000" dirty="0" smtClean="0"/>
              <a:t>metodologie e consigli su prodotti da usare per aiutare l'utente nella</a:t>
            </a:r>
          </a:p>
          <a:p>
            <a:pPr algn="just">
              <a:buNone/>
            </a:pPr>
            <a:r>
              <a:rPr lang="it-IT" sz="2000" dirty="0" smtClean="0"/>
              <a:t>pratica del make-up.</a:t>
            </a:r>
          </a:p>
          <a:p>
            <a:pPr algn="ctr">
              <a:buNone/>
            </a:pPr>
            <a:r>
              <a:rPr lang="it-IT" dirty="0" smtClean="0"/>
              <a:t> 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xmlns="" val="19481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MODELLO CONCETTUALE (2)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endParaRPr lang="it-IT" sz="36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it-IT" sz="3600" dirty="0" smtClean="0">
                <a:latin typeface="Times New Roman" pitchFamily="18" charset="0"/>
                <a:cs typeface="Times New Roman" pitchFamily="18" charset="0"/>
              </a:rPr>
              <a:t>2) Come dovrebbe comportarsi?</a:t>
            </a:r>
          </a:p>
          <a:p>
            <a:pPr algn="just"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Fornire agli utenti uno strumento di supporto del tutto diverso da quelli</a:t>
            </a:r>
          </a:p>
          <a:p>
            <a:pPr algn="just"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attualmente disponibili (canali di </a:t>
            </a:r>
            <a:r>
              <a:rPr lang="it-IT" sz="2600" dirty="0" err="1" smtClean="0">
                <a:latin typeface="Times New Roman" pitchFamily="18" charset="0"/>
                <a:cs typeface="Times New Roman" pitchFamily="18" charset="0"/>
              </a:rPr>
              <a:t>youtube</a:t>
            </a: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, applicazioni web, </a:t>
            </a:r>
            <a:r>
              <a:rPr lang="it-IT" sz="2600" dirty="0" err="1" smtClean="0">
                <a:latin typeface="Times New Roman" pitchFamily="18" charset="0"/>
                <a:cs typeface="Times New Roman" pitchFamily="18" charset="0"/>
              </a:rPr>
              <a:t>web</a:t>
            </a: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 tv e</a:t>
            </a:r>
          </a:p>
          <a:p>
            <a:pPr algn="just"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quant'altro), permettendo a chi di dovere di inserire tutorial e le</a:t>
            </a:r>
          </a:p>
          <a:p>
            <a:pPr algn="just"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relative informazioni, con la possibilità di estrapolare anche</a:t>
            </a:r>
          </a:p>
          <a:p>
            <a:pPr algn="just"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informazioni dal video e/o da altri meccanismi di input (esempio</a:t>
            </a:r>
          </a:p>
          <a:p>
            <a:pPr algn="just"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collegamenti con altri siti per estrapolare informazioni correlate</a:t>
            </a:r>
          </a:p>
          <a:p>
            <a:pPr algn="just"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oppure uso </a:t>
            </a:r>
            <a:r>
              <a:rPr lang="it-IT" sz="2600" dirty="0" err="1" smtClean="0">
                <a:latin typeface="Times New Roman" pitchFamily="18" charset="0"/>
                <a:cs typeface="Times New Roman" pitchFamily="18" charset="0"/>
              </a:rPr>
              <a:t>tag</a:t>
            </a: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 per ricerca/inserimento </a:t>
            </a:r>
            <a:r>
              <a:rPr lang="it-IT" sz="2600" dirty="0" err="1" smtClean="0">
                <a:latin typeface="Times New Roman" pitchFamily="18" charset="0"/>
                <a:cs typeface="Times New Roman" pitchFamily="18" charset="0"/>
              </a:rPr>
              <a:t>etc</a:t>
            </a: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). Il sistema, quindi, offre un</a:t>
            </a:r>
          </a:p>
          <a:p>
            <a:pPr algn="just"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Valido supporto a chi vuole inserire tali informazioni che verranno</a:t>
            </a:r>
          </a:p>
          <a:p>
            <a:pPr algn="just"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fruite da qualsiasi utente.</a:t>
            </a:r>
          </a:p>
          <a:p>
            <a:pPr algn="ctr">
              <a:buNone/>
            </a:pPr>
            <a:r>
              <a:rPr lang="it-IT" dirty="0" smtClean="0"/>
              <a:t> 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xmlns="" val="19481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MODELLO CONCETTUALE (3)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77500" lnSpcReduction="20000"/>
          </a:bodyPr>
          <a:lstStyle/>
          <a:p>
            <a:pPr>
              <a:buNone/>
            </a:pPr>
            <a:endParaRPr lang="it-IT" sz="2800" dirty="0" smtClean="0">
              <a:latin typeface="Times New Roman" pitchFamily="18" charset="0"/>
              <a:cs typeface="Times New Roman" pitchFamily="18" charset="0"/>
            </a:endParaRPr>
          </a:p>
          <a:p>
            <a:pPr>
              <a:buNone/>
            </a:pPr>
            <a:r>
              <a:rPr lang="it-IT" sz="3600" dirty="0" smtClean="0">
                <a:latin typeface="Times New Roman" pitchFamily="18" charset="0"/>
                <a:cs typeface="Times New Roman" pitchFamily="18" charset="0"/>
              </a:rPr>
              <a:t>Quale modalità di interazione?</a:t>
            </a:r>
          </a:p>
          <a:p>
            <a:pPr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La modalità di interazione è basata sugli oggetti in particolare</a:t>
            </a:r>
          </a:p>
          <a:p>
            <a:pPr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strumenti e cosmetici per la realizzazione dei make-up e sulla</a:t>
            </a:r>
          </a:p>
          <a:p>
            <a:pPr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navigazione </a:t>
            </a:r>
          </a:p>
          <a:p>
            <a:pPr>
              <a:buNone/>
            </a:pPr>
            <a:r>
              <a:rPr lang="it-IT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>
              <a:buNone/>
            </a:pPr>
            <a:r>
              <a:rPr lang="it-IT" sz="3600" dirty="0" smtClean="0">
                <a:latin typeface="Times New Roman" pitchFamily="18" charset="0"/>
                <a:cs typeface="Times New Roman" pitchFamily="18" charset="0"/>
              </a:rPr>
              <a:t>Quale metafora? </a:t>
            </a:r>
          </a:p>
          <a:p>
            <a:pPr>
              <a:buNone/>
            </a:pPr>
            <a:r>
              <a:rPr lang="it-IT" sz="2600" dirty="0" smtClean="0">
                <a:latin typeface="Times New Roman" pitchFamily="18" charset="0"/>
                <a:cs typeface="Times New Roman" pitchFamily="18" charset="0"/>
              </a:rPr>
              <a:t>La metafora è quella del salone di un estetista. </a:t>
            </a:r>
          </a:p>
          <a:p>
            <a:pPr>
              <a:buNone/>
            </a:pPr>
            <a:r>
              <a:rPr lang="it-IT" dirty="0" smtClean="0">
                <a:latin typeface="Times New Roman" pitchFamily="18" charset="0"/>
                <a:cs typeface="Times New Roman" pitchFamily="18" charset="0"/>
              </a:rPr>
              <a:t> </a:t>
            </a:r>
          </a:p>
          <a:p>
            <a:pPr>
              <a:buNone/>
            </a:pPr>
            <a:r>
              <a:rPr lang="it-IT" sz="3600" dirty="0" smtClean="0">
                <a:latin typeface="Times New Roman" pitchFamily="18" charset="0"/>
                <a:cs typeface="Times New Roman" pitchFamily="18" charset="0"/>
              </a:rPr>
              <a:t>Quale paradigma di interazione? </a:t>
            </a:r>
          </a:p>
          <a:p>
            <a:pPr>
              <a:buNone/>
            </a:pPr>
            <a:r>
              <a:rPr lang="it-IT" sz="2600" dirty="0" err="1" smtClean="0">
                <a:latin typeface="Times New Roman" pitchFamily="18" charset="0"/>
                <a:cs typeface="Times New Roman" pitchFamily="18" charset="0"/>
              </a:rPr>
              <a:t>Wimp</a:t>
            </a:r>
            <a:endParaRPr lang="it-IT" sz="2600" dirty="0" smtClean="0"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r>
              <a:rPr lang="it-IT" dirty="0" smtClean="0"/>
              <a:t> 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xmlns="" val="19481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3357586" y="1642998"/>
            <a:ext cx="3648581" cy="5215001"/>
          </a:xfrm>
          <a:prstGeom prst="rect">
            <a:avLst/>
          </a:prstGeom>
        </p:spPr>
      </p:pic>
      <p:pic>
        <p:nvPicPr>
          <p:cNvPr id="7" name="Immagine 6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286280" y="3571875"/>
            <a:ext cx="916070" cy="916070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10800000">
            <a:off x="5357850" y="3571875"/>
            <a:ext cx="978268" cy="978268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786214" y="3643313"/>
            <a:ext cx="813775" cy="813775"/>
          </a:xfrm>
          <a:prstGeom prst="rect">
            <a:avLst/>
          </a:prstGeom>
        </p:spPr>
      </p:pic>
      <p:pic>
        <p:nvPicPr>
          <p:cNvPr id="23" name="Immagin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5000660" y="3286123"/>
            <a:ext cx="1069798" cy="1301890"/>
          </a:xfrm>
          <a:prstGeom prst="rect">
            <a:avLst/>
          </a:prstGeom>
        </p:spPr>
      </p:pic>
      <p:pic>
        <p:nvPicPr>
          <p:cNvPr id="24" name="Immagine 2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643050"/>
            <a:ext cx="3500430" cy="5214950"/>
          </a:xfrm>
          <a:prstGeom prst="rect">
            <a:avLst/>
          </a:prstGeom>
        </p:spPr>
      </p:pic>
      <p:pic>
        <p:nvPicPr>
          <p:cNvPr id="8" name="Immagine 7" descr="corsi_trucco.jpg">
            <a:hlinkClick r:id="rId9" action="ppaction://hlinksldjump"/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0066" y="2206295"/>
            <a:ext cx="1919798" cy="2030753"/>
          </a:xfrm>
          <a:prstGeom prst="rect">
            <a:avLst/>
          </a:prstGeom>
        </p:spPr>
      </p:pic>
      <p:sp>
        <p:nvSpPr>
          <p:cNvPr id="10" name="Rettangolo 9"/>
          <p:cNvSpPr/>
          <p:nvPr/>
        </p:nvSpPr>
        <p:spPr>
          <a:xfrm>
            <a:off x="499340" y="2214555"/>
            <a:ext cx="1929552" cy="2000264"/>
          </a:xfrm>
          <a:prstGeom prst="rect">
            <a:avLst/>
          </a:prstGeom>
          <a:noFill/>
          <a:ln w="31750">
            <a:solidFill>
              <a:srgbClr val="FF0000"/>
            </a:solidFill>
          </a:ln>
          <a:effectLst>
            <a:outerShdw blurRad="50800" dist="38100" dir="8100000" algn="tr" rotWithShape="0">
              <a:srgbClr val="FF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Freccia in giù 10"/>
          <p:cNvSpPr/>
          <p:nvPr/>
        </p:nvSpPr>
        <p:spPr>
          <a:xfrm>
            <a:off x="4286248" y="2000240"/>
            <a:ext cx="1928858" cy="1442291"/>
          </a:xfrm>
          <a:prstGeom prst="downArrow">
            <a:avLst>
              <a:gd name="adj1" fmla="val 50000"/>
              <a:gd name="adj2" fmla="val 5106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/>
          <p:cNvSpPr txBox="1"/>
          <p:nvPr/>
        </p:nvSpPr>
        <p:spPr>
          <a:xfrm>
            <a:off x="4740477" y="2403267"/>
            <a:ext cx="1166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Strumenti e cosmetici</a:t>
            </a:r>
            <a:endParaRPr lang="it-IT" dirty="0"/>
          </a:p>
        </p:txBody>
      </p:sp>
      <p:sp>
        <p:nvSpPr>
          <p:cNvPr id="22" name="Rettangolo 21"/>
          <p:cNvSpPr/>
          <p:nvPr/>
        </p:nvSpPr>
        <p:spPr>
          <a:xfrm>
            <a:off x="7072330" y="1714488"/>
            <a:ext cx="1928826" cy="50006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Informazioni</a:t>
            </a:r>
          </a:p>
          <a:p>
            <a:pPr algn="ctr"/>
            <a:r>
              <a:rPr lang="it-IT" dirty="0" smtClean="0">
                <a:solidFill>
                  <a:schemeClr val="tx1"/>
                </a:solidFill>
              </a:rPr>
              <a:t>correlate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285720" y="214290"/>
            <a:ext cx="8643998" cy="8572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Storico delle azioni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9" name="Freccia a destra 28"/>
          <p:cNvSpPr/>
          <p:nvPr/>
        </p:nvSpPr>
        <p:spPr>
          <a:xfrm rot="10800000">
            <a:off x="2500298" y="2500306"/>
            <a:ext cx="1143008" cy="10715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4" name="CasellaDiTesto 33"/>
          <p:cNvSpPr txBox="1"/>
          <p:nvPr/>
        </p:nvSpPr>
        <p:spPr>
          <a:xfrm>
            <a:off x="2643174" y="2714620"/>
            <a:ext cx="17005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 smtClean="0"/>
              <a:t>Make</a:t>
            </a:r>
            <a:r>
              <a:rPr lang="it-IT" dirty="0" smtClean="0"/>
              <a:t> up Completo</a:t>
            </a:r>
            <a:endParaRPr lang="it-IT" dirty="0"/>
          </a:p>
        </p:txBody>
      </p:sp>
      <p:sp>
        <p:nvSpPr>
          <p:cNvPr id="38" name="Rettangolo 37">
            <a:hlinkClick r:id="rId3" action="ppaction://hlinksldjump"/>
          </p:cNvPr>
          <p:cNvSpPr/>
          <p:nvPr/>
        </p:nvSpPr>
        <p:spPr>
          <a:xfrm>
            <a:off x="3929058" y="3500438"/>
            <a:ext cx="2428892" cy="1000132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xmlns="" val="290683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magin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643050"/>
            <a:ext cx="7072330" cy="5214950"/>
          </a:xfrm>
          <a:prstGeom prst="rect">
            <a:avLst/>
          </a:prstGeom>
        </p:spPr>
      </p:pic>
      <p:pic>
        <p:nvPicPr>
          <p:cNvPr id="8" name="Immagine 7" descr="corsi_trucco.jpg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0100" y="2143116"/>
            <a:ext cx="3878793" cy="2030753"/>
          </a:xfrm>
          <a:prstGeom prst="rect">
            <a:avLst/>
          </a:prstGeom>
        </p:spPr>
      </p:pic>
      <p:sp>
        <p:nvSpPr>
          <p:cNvPr id="9" name="Rettangolo 8"/>
          <p:cNvSpPr/>
          <p:nvPr/>
        </p:nvSpPr>
        <p:spPr>
          <a:xfrm>
            <a:off x="999411" y="2508564"/>
            <a:ext cx="3898432" cy="777559"/>
          </a:xfrm>
          <a:prstGeom prst="rect">
            <a:avLst/>
          </a:prstGeom>
          <a:noFill/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ttangolo 9">
            <a:hlinkClick r:id="rId3" action="ppaction://hlinksldjump"/>
          </p:cNvPr>
          <p:cNvSpPr/>
          <p:nvPr/>
        </p:nvSpPr>
        <p:spPr>
          <a:xfrm>
            <a:off x="999374" y="3286124"/>
            <a:ext cx="3898501" cy="865515"/>
          </a:xfrm>
          <a:prstGeom prst="rect">
            <a:avLst/>
          </a:prstGeom>
          <a:noFill/>
          <a:ln w="31750">
            <a:solidFill>
              <a:srgbClr val="FF0000"/>
            </a:solidFill>
          </a:ln>
          <a:effectLst>
            <a:outerShdw blurRad="50800" dist="38100" dir="8100000" algn="tr" rotWithShape="0">
              <a:srgbClr val="FF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/>
          <p:cNvSpPr/>
          <p:nvPr/>
        </p:nvSpPr>
        <p:spPr>
          <a:xfrm>
            <a:off x="7072330" y="1714488"/>
            <a:ext cx="1928826" cy="50006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Informazioni </a:t>
            </a:r>
          </a:p>
          <a:p>
            <a:pPr algn="ctr"/>
            <a:r>
              <a:rPr lang="it-IT" dirty="0" smtClean="0">
                <a:solidFill>
                  <a:schemeClr val="tx1"/>
                </a:solidFill>
              </a:rPr>
              <a:t>correlate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285720" y="214290"/>
            <a:ext cx="8643998" cy="8572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Storico delle azioni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9" name="Freccia a destra 28"/>
          <p:cNvSpPr/>
          <p:nvPr/>
        </p:nvSpPr>
        <p:spPr>
          <a:xfrm rot="10800000">
            <a:off x="4929190" y="2643182"/>
            <a:ext cx="1143009" cy="5715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0" name="Freccia a destra 29"/>
          <p:cNvSpPr/>
          <p:nvPr/>
        </p:nvSpPr>
        <p:spPr>
          <a:xfrm rot="10800000">
            <a:off x="4929190" y="3357562"/>
            <a:ext cx="1071571" cy="5715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Rettangolo 31"/>
          <p:cNvSpPr/>
          <p:nvPr/>
        </p:nvSpPr>
        <p:spPr>
          <a:xfrm>
            <a:off x="1000069" y="2151375"/>
            <a:ext cx="3898432" cy="35719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3" name="CasellaDiTesto 32"/>
          <p:cNvSpPr txBox="1"/>
          <p:nvPr/>
        </p:nvSpPr>
        <p:spPr>
          <a:xfrm>
            <a:off x="4929190" y="3429000"/>
            <a:ext cx="142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Labbra</a:t>
            </a:r>
            <a:endParaRPr lang="it-IT" dirty="0"/>
          </a:p>
        </p:txBody>
      </p:sp>
      <p:sp>
        <p:nvSpPr>
          <p:cNvPr id="34" name="CasellaDiTesto 33"/>
          <p:cNvSpPr txBox="1"/>
          <p:nvPr/>
        </p:nvSpPr>
        <p:spPr>
          <a:xfrm>
            <a:off x="5072066" y="2714620"/>
            <a:ext cx="1000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Occhi</a:t>
            </a:r>
            <a:endParaRPr lang="it-IT" dirty="0"/>
          </a:p>
        </p:txBody>
      </p:sp>
      <p:sp>
        <p:nvSpPr>
          <p:cNvPr id="36" name="Freccia a destra 35"/>
          <p:cNvSpPr/>
          <p:nvPr/>
        </p:nvSpPr>
        <p:spPr>
          <a:xfrm rot="10800000">
            <a:off x="4929190" y="2071678"/>
            <a:ext cx="1143009" cy="5715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CasellaDiTesto 34"/>
          <p:cNvSpPr txBox="1"/>
          <p:nvPr/>
        </p:nvSpPr>
        <p:spPr>
          <a:xfrm>
            <a:off x="5000628" y="2143116"/>
            <a:ext cx="1000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Ciglia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xmlns="" val="290683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-1" y="1642998"/>
            <a:ext cx="7006167" cy="5215001"/>
          </a:xfrm>
          <a:prstGeom prst="rect">
            <a:avLst/>
          </a:prstGeom>
        </p:spPr>
      </p:pic>
      <p:pic>
        <p:nvPicPr>
          <p:cNvPr id="7" name="Immagine 6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214414" y="3571876"/>
            <a:ext cx="1759078" cy="916070"/>
          </a:xfrm>
          <a:prstGeom prst="rect">
            <a:avLst/>
          </a:prstGeom>
        </p:spPr>
      </p:pic>
      <p:pic>
        <p:nvPicPr>
          <p:cNvPr id="14" name="Immagine 1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rot="10800000">
            <a:off x="4457604" y="3571875"/>
            <a:ext cx="1878514" cy="978268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28596" y="3571876"/>
            <a:ext cx="1562647" cy="813775"/>
          </a:xfrm>
          <a:prstGeom prst="rect">
            <a:avLst/>
          </a:prstGeom>
        </p:spPr>
      </p:pic>
      <p:pic>
        <p:nvPicPr>
          <p:cNvPr id="23" name="Immagin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000496" y="3286124"/>
            <a:ext cx="2054274" cy="1301890"/>
          </a:xfrm>
          <a:prstGeom prst="rect">
            <a:avLst/>
          </a:prstGeom>
        </p:spPr>
      </p:pic>
      <p:sp>
        <p:nvSpPr>
          <p:cNvPr id="12" name="Freccia in giù 11"/>
          <p:cNvSpPr/>
          <p:nvPr/>
        </p:nvSpPr>
        <p:spPr>
          <a:xfrm>
            <a:off x="571472" y="1857364"/>
            <a:ext cx="1884422" cy="15001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CasellaDiTesto 12"/>
          <p:cNvSpPr txBox="1"/>
          <p:nvPr/>
        </p:nvSpPr>
        <p:spPr>
          <a:xfrm>
            <a:off x="928662" y="2500306"/>
            <a:ext cx="17005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Cosmetici</a:t>
            </a:r>
            <a:endParaRPr lang="it-IT" dirty="0"/>
          </a:p>
        </p:txBody>
      </p:sp>
      <p:sp>
        <p:nvSpPr>
          <p:cNvPr id="22" name="Rettangolo 21"/>
          <p:cNvSpPr/>
          <p:nvPr/>
        </p:nvSpPr>
        <p:spPr>
          <a:xfrm>
            <a:off x="7072330" y="1714488"/>
            <a:ext cx="1928826" cy="50006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Informazioni</a:t>
            </a:r>
          </a:p>
          <a:p>
            <a:pPr algn="ctr"/>
            <a:r>
              <a:rPr lang="it-IT" dirty="0" smtClean="0">
                <a:solidFill>
                  <a:schemeClr val="tx1"/>
                </a:solidFill>
              </a:rPr>
              <a:t>correlate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285720" y="214290"/>
            <a:ext cx="8643998" cy="8572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Storico delle azioni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38" name="Rettangolo 37"/>
          <p:cNvSpPr/>
          <p:nvPr/>
        </p:nvSpPr>
        <p:spPr>
          <a:xfrm>
            <a:off x="785786" y="3500438"/>
            <a:ext cx="2057676" cy="1000132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Rettangolo 38"/>
          <p:cNvSpPr/>
          <p:nvPr/>
        </p:nvSpPr>
        <p:spPr>
          <a:xfrm>
            <a:off x="4366014" y="3500438"/>
            <a:ext cx="1920498" cy="1000132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Freccia in giù 39"/>
          <p:cNvSpPr/>
          <p:nvPr/>
        </p:nvSpPr>
        <p:spPr>
          <a:xfrm>
            <a:off x="4357686" y="1928802"/>
            <a:ext cx="1884422" cy="15001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CasellaDiTesto 14"/>
          <p:cNvSpPr txBox="1"/>
          <p:nvPr/>
        </p:nvSpPr>
        <p:spPr>
          <a:xfrm>
            <a:off x="4714876" y="2643182"/>
            <a:ext cx="1166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Strumenti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xmlns="" val="290683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magine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1643050"/>
            <a:ext cx="7072330" cy="5214950"/>
          </a:xfrm>
          <a:prstGeom prst="rect">
            <a:avLst/>
          </a:prstGeom>
        </p:spPr>
      </p:pic>
      <p:sp>
        <p:nvSpPr>
          <p:cNvPr id="22" name="Rettangolo 21"/>
          <p:cNvSpPr/>
          <p:nvPr/>
        </p:nvSpPr>
        <p:spPr>
          <a:xfrm>
            <a:off x="7072330" y="1714488"/>
            <a:ext cx="1928826" cy="50006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Informazioni Correlate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8" name="Rettangolo 27"/>
          <p:cNvSpPr/>
          <p:nvPr/>
        </p:nvSpPr>
        <p:spPr>
          <a:xfrm>
            <a:off x="285720" y="214290"/>
            <a:ext cx="8643998" cy="8572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Storico delle azioni</a:t>
            </a:r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15" name="Immagine 14" descr="clio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2976" y="2143116"/>
            <a:ext cx="3786214" cy="2215467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929190" y="3286124"/>
            <a:ext cx="2054274" cy="1301890"/>
          </a:xfrm>
          <a:prstGeom prst="rect">
            <a:avLst/>
          </a:prstGeom>
        </p:spPr>
      </p:pic>
      <p:sp>
        <p:nvSpPr>
          <p:cNvPr id="18" name="Freccia in giù 17"/>
          <p:cNvSpPr/>
          <p:nvPr/>
        </p:nvSpPr>
        <p:spPr>
          <a:xfrm>
            <a:off x="5143504" y="1857364"/>
            <a:ext cx="1884422" cy="150019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CasellaDiTesto 18"/>
          <p:cNvSpPr txBox="1"/>
          <p:nvPr/>
        </p:nvSpPr>
        <p:spPr>
          <a:xfrm>
            <a:off x="5500694" y="2285992"/>
            <a:ext cx="1166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/>
              <a:t>Strumenti</a:t>
            </a:r>
          </a:p>
          <a:p>
            <a:pPr algn="ctr"/>
            <a:r>
              <a:rPr lang="it-IT" dirty="0" smtClean="0"/>
              <a:t>utilizzati</a:t>
            </a:r>
            <a:endParaRPr lang="it-IT" dirty="0"/>
          </a:p>
        </p:txBody>
      </p:sp>
      <p:pic>
        <p:nvPicPr>
          <p:cNvPr id="20" name="Immagine 19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214282" y="3786190"/>
            <a:ext cx="785786" cy="813775"/>
          </a:xfrm>
          <a:prstGeom prst="rect">
            <a:avLst/>
          </a:prstGeom>
        </p:spPr>
      </p:pic>
      <p:sp>
        <p:nvSpPr>
          <p:cNvPr id="23" name="Freccia in giù 22"/>
          <p:cNvSpPr/>
          <p:nvPr/>
        </p:nvSpPr>
        <p:spPr>
          <a:xfrm>
            <a:off x="0" y="2357430"/>
            <a:ext cx="1142976" cy="12858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CasellaDiTesto 24"/>
          <p:cNvSpPr txBox="1"/>
          <p:nvPr/>
        </p:nvSpPr>
        <p:spPr>
          <a:xfrm>
            <a:off x="142844" y="2857496"/>
            <a:ext cx="8505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 smtClean="0"/>
              <a:t>Cosmetici</a:t>
            </a:r>
          </a:p>
          <a:p>
            <a:pPr algn="ctr"/>
            <a:r>
              <a:rPr lang="it-IT" sz="1200" dirty="0" smtClean="0"/>
              <a:t>utilizzati</a:t>
            </a:r>
            <a:endParaRPr lang="it-IT" sz="1200" dirty="0"/>
          </a:p>
        </p:txBody>
      </p:sp>
    </p:spTree>
    <p:extLst>
      <p:ext uri="{BB962C8B-B14F-4D97-AF65-F5344CB8AC3E}">
        <p14:creationId xmlns:p14="http://schemas.microsoft.com/office/powerpoint/2010/main" xmlns="" val="2906836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Luna">
  <a:themeElements>
    <a:clrScheme name="Luna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Luna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Luna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625</TotalTime>
  <Words>211</Words>
  <Application>Microsoft Office PowerPoint</Application>
  <PresentationFormat>Presentazione su schermo (4:3)</PresentationFormat>
  <Paragraphs>55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8" baseType="lpstr">
      <vt:lpstr>Luna</vt:lpstr>
      <vt:lpstr>MODELLO CONCETTUALE (1)</vt:lpstr>
      <vt:lpstr>MODELLO CONCETTUALE (2)</vt:lpstr>
      <vt:lpstr>MODELLO CONCETTUALE (3)</vt:lpstr>
      <vt:lpstr>Diapositiva 4</vt:lpstr>
      <vt:lpstr>Diapositiva 5</vt:lpstr>
      <vt:lpstr>Diapositiva 6</vt:lpstr>
      <vt:lpstr>Diapositiva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Windows User</dc:creator>
  <cp:lastModifiedBy>Vittoriano</cp:lastModifiedBy>
  <cp:revision>39</cp:revision>
  <dcterms:created xsi:type="dcterms:W3CDTF">2012-03-01T15:47:39Z</dcterms:created>
  <dcterms:modified xsi:type="dcterms:W3CDTF">2011-12-15T16:34:37Z</dcterms:modified>
</cp:coreProperties>
</file>

<file path=docProps/thumbnail.jpeg>
</file>